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BB897D-8694-470B-BB66-7064B475C1C0}" type="datetimeFigureOut">
              <a:rPr lang="zh-TW" altLang="en-US" smtClean="0"/>
              <a:t>2019/7/29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590126-A022-429B-A2E9-21330C76CE1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8995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7/29/2019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7/29/2019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6000" dirty="0"/>
              <a:t>Program Exercise </a:t>
            </a:r>
            <a:r>
              <a:rPr lang="en-US" altLang="zh-TW" sz="6000" dirty="0" smtClean="0"/>
              <a:t>#8</a:t>
            </a:r>
            <a:endParaRPr lang="zh-TW" altLang="en-US" sz="60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b="1" i="1" dirty="0" smtClean="0"/>
              <a:t>資訊二甲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1005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 smtClean="0"/>
              <a:t>作法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4250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 smtClean="0"/>
              <a:t>以 </a:t>
            </a:r>
            <a:r>
              <a:rPr lang="en-US" altLang="zh-TW" sz="3200" dirty="0" err="1" smtClean="0"/>
              <a:t>i</a:t>
            </a:r>
            <a:r>
              <a:rPr lang="en-US" altLang="zh-TW" sz="3200" dirty="0" smtClean="0"/>
              <a:t> = 1, j = 2, k = 2 </a:t>
            </a:r>
            <a:r>
              <a:rPr lang="zh-TW" altLang="en-US" sz="3200" dirty="0" smtClean="0"/>
              <a:t>為例，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en-US" altLang="zh-TW" sz="3200" dirty="0" err="1"/>
              <a:t>i</a:t>
            </a:r>
            <a:r>
              <a:rPr lang="en-US" altLang="zh-TW" sz="3200" dirty="0" smtClean="0"/>
              <a:t> </a:t>
            </a:r>
            <a:r>
              <a:rPr lang="zh-TW" altLang="en-US" sz="3200" dirty="0" smtClean="0"/>
              <a:t>為病毒傳播點，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en-US" altLang="zh-TW" sz="3200" dirty="0"/>
              <a:t>j</a:t>
            </a:r>
            <a:r>
              <a:rPr lang="en-US" altLang="zh-TW" sz="3200" dirty="0" smtClean="0"/>
              <a:t> </a:t>
            </a:r>
            <a:r>
              <a:rPr lang="zh-TW" altLang="en-US" sz="3200" dirty="0" smtClean="0"/>
              <a:t>為解藥傳播點。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假設 </a:t>
            </a:r>
            <a:r>
              <a:rPr lang="en-US" altLang="zh-TW" sz="3200" dirty="0" err="1"/>
              <a:t>i</a:t>
            </a:r>
            <a:r>
              <a:rPr lang="en-US" altLang="zh-TW" sz="3200" dirty="0" smtClean="0"/>
              <a:t> </a:t>
            </a:r>
            <a:r>
              <a:rPr lang="zh-TW" altLang="en-US" sz="3200" dirty="0" smtClean="0"/>
              <a:t>到 </a:t>
            </a:r>
            <a:r>
              <a:rPr lang="en-US" altLang="zh-TW" sz="3200" dirty="0" smtClean="0"/>
              <a:t>k </a:t>
            </a:r>
            <a:r>
              <a:rPr lang="zh-TW" altLang="en-US" sz="3200" dirty="0" smtClean="0"/>
              <a:t>的距離為 </a:t>
            </a:r>
            <a:r>
              <a:rPr lang="en-US" altLang="zh-TW" sz="3200" dirty="0" smtClean="0"/>
              <a:t>1</a:t>
            </a:r>
            <a:r>
              <a:rPr lang="zh-TW" altLang="en-US" sz="3200" dirty="0" smtClean="0"/>
              <a:t>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而 </a:t>
            </a:r>
            <a:r>
              <a:rPr lang="en-US" altLang="zh-TW" sz="3200" dirty="0" smtClean="0"/>
              <a:t>j </a:t>
            </a:r>
            <a:r>
              <a:rPr lang="zh-TW" altLang="en-US" sz="3200" dirty="0" smtClean="0"/>
              <a:t>到 </a:t>
            </a:r>
            <a:r>
              <a:rPr lang="en-US" altLang="zh-TW" sz="3200" dirty="0" smtClean="0"/>
              <a:t>k </a:t>
            </a:r>
            <a:r>
              <a:rPr lang="zh-TW" altLang="en-US" sz="3200" dirty="0" smtClean="0"/>
              <a:t>的距離為 </a:t>
            </a:r>
            <a:r>
              <a:rPr lang="en-US" altLang="zh-TW" sz="3200" dirty="0" smtClean="0"/>
              <a:t>1000</a:t>
            </a:r>
            <a:r>
              <a:rPr lang="zh-TW" altLang="en-US" sz="3200" dirty="0" smtClean="0"/>
              <a:t>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en-US" altLang="zh-TW" sz="3200" dirty="0" smtClean="0"/>
              <a:t>1 &lt; 1000</a:t>
            </a:r>
            <a:r>
              <a:rPr lang="zh-TW" altLang="en-US" sz="3200" dirty="0" smtClean="0"/>
              <a:t> 代表可以被感染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故 </a:t>
            </a:r>
            <a:r>
              <a:rPr lang="en-US" altLang="zh-TW" sz="3200" dirty="0" smtClean="0"/>
              <a:t>(1, 2)</a:t>
            </a:r>
            <a:r>
              <a:rPr lang="zh-TW" altLang="en-US" sz="3200" dirty="0" smtClean="0"/>
              <a:t> 的次數 </a:t>
            </a:r>
            <a:r>
              <a:rPr lang="en-US" altLang="zh-TW" sz="3200" dirty="0" smtClean="0"/>
              <a:t>+ 1</a:t>
            </a:r>
            <a:r>
              <a:rPr lang="zh-TW" altLang="en-US" sz="3200" dirty="0" smtClean="0"/>
              <a:t>。</a:t>
            </a:r>
            <a:endParaRPr lang="en-US" altLang="zh-TW" sz="3200" dirty="0" smtClean="0"/>
          </a:p>
          <a:p>
            <a:pPr marL="0" indent="0">
              <a:buNone/>
            </a:pPr>
            <a:endParaRPr lang="en-US" altLang="zh-TW" sz="3200" dirty="0" smtClean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837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 smtClean="0"/>
              <a:t>作法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4250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 smtClean="0"/>
              <a:t>最後找出 次數最大 的解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為答案。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故答案為 </a:t>
            </a:r>
            <a:r>
              <a:rPr lang="en-US" altLang="zh-TW" sz="3200" dirty="0" smtClean="0"/>
              <a:t>4</a:t>
            </a:r>
            <a:r>
              <a:rPr lang="zh-TW" altLang="en-US" sz="3200" smtClean="0"/>
              <a:t>。</a:t>
            </a:r>
            <a:endParaRPr lang="en-US" altLang="zh-TW" sz="3200" dirty="0" smtClean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5930741"/>
              </p:ext>
            </p:extLst>
          </p:nvPr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625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1358537" cy="724989"/>
          </a:xfrm>
        </p:spPr>
        <p:txBody>
          <a:bodyPr>
            <a:normAutofit/>
          </a:bodyPr>
          <a:lstStyle/>
          <a:p>
            <a:r>
              <a:rPr lang="zh-TW" altLang="en-US" b="1" dirty="0" smtClean="0"/>
              <a:t>題目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45920"/>
            <a:ext cx="9601200" cy="4810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 smtClean="0"/>
              <a:t>有個科學家發明了病毒叫做 </a:t>
            </a:r>
            <a:r>
              <a:rPr lang="en-US" altLang="zh-TW" sz="2400" dirty="0" smtClean="0"/>
              <a:t>TAB-4869</a:t>
            </a:r>
            <a:r>
              <a:rPr lang="zh-TW" altLang="en-US" sz="2400" dirty="0" smtClean="0"/>
              <a:t>，他試圖將 </a:t>
            </a:r>
            <a:r>
              <a:rPr lang="en-US" altLang="zh-TW" sz="2400" dirty="0" smtClean="0"/>
              <a:t>TAB-4869</a:t>
            </a:r>
            <a:r>
              <a:rPr lang="zh-TW" altLang="en-US" sz="2400" dirty="0" smtClean="0"/>
              <a:t> 透過星際航線 </a:t>
            </a:r>
            <a:r>
              <a:rPr lang="en-US" altLang="zh-TW" sz="2400" dirty="0" smtClean="0"/>
              <a:t>(star route)</a:t>
            </a:r>
            <a:r>
              <a:rPr lang="zh-TW" altLang="en-US" sz="2400" dirty="0" smtClean="0"/>
              <a:t> 傳染</a:t>
            </a:r>
            <a:r>
              <a:rPr lang="zh-TW" altLang="en-US" sz="2400" dirty="0" smtClean="0"/>
              <a:t>至整個</a:t>
            </a:r>
            <a:r>
              <a:rPr lang="zh-TW" altLang="en-US" sz="2400" dirty="0" smtClean="0"/>
              <a:t>銀河。</a:t>
            </a:r>
            <a:endParaRPr lang="en-US" altLang="zh-TW" sz="2400" dirty="0" smtClean="0"/>
          </a:p>
          <a:p>
            <a:pPr marL="0" indent="0">
              <a:buNone/>
            </a:pPr>
            <a:r>
              <a:rPr lang="zh-TW" altLang="en-US" sz="2400" dirty="0"/>
              <a:t>銀河</a:t>
            </a:r>
            <a:r>
              <a:rPr lang="zh-TW" altLang="en-US" sz="2400" dirty="0" smtClean="0"/>
              <a:t>包含了 </a:t>
            </a:r>
            <a:r>
              <a:rPr lang="en-US" altLang="zh-TW" sz="2400" dirty="0" smtClean="0"/>
              <a:t>N</a:t>
            </a:r>
            <a:r>
              <a:rPr lang="zh-TW" altLang="en-US" sz="2400" dirty="0" smtClean="0"/>
              <a:t> 個星球及 </a:t>
            </a:r>
            <a:r>
              <a:rPr lang="en-US" altLang="zh-TW" sz="2400" dirty="0" smtClean="0"/>
              <a:t>M</a:t>
            </a:r>
            <a:r>
              <a:rPr lang="zh-TW" altLang="en-US" sz="2400" dirty="0" smtClean="0"/>
              <a:t> 條 </a:t>
            </a:r>
            <a:r>
              <a:rPr lang="zh-TW" altLang="en-US" sz="2400" b="1" u="sng" dirty="0" smtClean="0">
                <a:solidFill>
                  <a:srgbClr val="FF0000"/>
                </a:solidFill>
              </a:rPr>
              <a:t>無方向</a:t>
            </a:r>
            <a:r>
              <a:rPr lang="zh-TW" altLang="en-US" sz="2400" dirty="0" smtClean="0">
                <a:solidFill>
                  <a:srgbClr val="FF0000"/>
                </a:solidFill>
              </a:rPr>
              <a:t> </a:t>
            </a:r>
            <a:r>
              <a:rPr lang="zh-TW" altLang="en-US" sz="2400" dirty="0" smtClean="0"/>
              <a:t>星際航線，</a:t>
            </a:r>
            <a:r>
              <a:rPr lang="en-US" altLang="zh-TW" sz="2400" dirty="0" smtClean="0"/>
              <a:t>TAB-4869</a:t>
            </a:r>
            <a:r>
              <a:rPr lang="zh-TW" altLang="en-US" sz="2400" dirty="0" smtClean="0"/>
              <a:t> 能同時一次將病毒散播給鄰近的星球，但需要花費 </a:t>
            </a:r>
            <a:r>
              <a:rPr lang="en-US" altLang="zh-TW" sz="2400" dirty="0" smtClean="0"/>
              <a:t>D</a:t>
            </a:r>
            <a:r>
              <a:rPr lang="zh-TW" altLang="en-US" sz="2400" dirty="0" smtClean="0"/>
              <a:t> 時間傳染至 </a:t>
            </a:r>
            <a:r>
              <a:rPr lang="en-US" altLang="zh-TW" sz="2400" dirty="0" smtClean="0"/>
              <a:t>D</a:t>
            </a:r>
            <a:r>
              <a:rPr lang="zh-TW" altLang="en-US" sz="2400" dirty="0" smtClean="0"/>
              <a:t> 長度的路徑。</a:t>
            </a:r>
            <a:endParaRPr lang="en-US" altLang="zh-TW" sz="2400" dirty="0" smtClean="0"/>
          </a:p>
          <a:p>
            <a:pPr marL="0" indent="0">
              <a:buNone/>
            </a:pPr>
            <a:r>
              <a:rPr lang="zh-TW" altLang="en-US" sz="2400" dirty="0" smtClean="0"/>
              <a:t>為了</a:t>
            </a:r>
            <a:r>
              <a:rPr lang="zh-TW" altLang="en-US" sz="2400" dirty="0"/>
              <a:t>保護整個銀河，</a:t>
            </a:r>
            <a:r>
              <a:rPr lang="zh-TW" altLang="en-US" sz="2400" dirty="0" smtClean="0"/>
              <a:t>另一批發明家發明了叫做 </a:t>
            </a:r>
            <a:r>
              <a:rPr lang="en-US" altLang="zh-TW" sz="2400" dirty="0" smtClean="0"/>
              <a:t>GG</a:t>
            </a:r>
            <a:r>
              <a:rPr lang="zh-TW" altLang="en-US" sz="2400" dirty="0" smtClean="0"/>
              <a:t> 的解藥，</a:t>
            </a:r>
            <a:r>
              <a:rPr lang="en-US" altLang="zh-TW" sz="2400" dirty="0" smtClean="0"/>
              <a:t>GG</a:t>
            </a:r>
            <a:r>
              <a:rPr lang="zh-TW" altLang="en-US" sz="2400" dirty="0" smtClean="0"/>
              <a:t> 能夠保護未受感染的星球，但卻不能淨化已經被感染的星球</a:t>
            </a:r>
            <a:r>
              <a:rPr lang="zh-TW" altLang="en-US" sz="2400" dirty="0" smtClean="0"/>
              <a:t>。</a:t>
            </a:r>
            <a:endParaRPr lang="en-US" altLang="zh-TW" sz="2400" dirty="0" smtClean="0"/>
          </a:p>
          <a:p>
            <a:pPr marL="0" indent="0">
              <a:buNone/>
            </a:pPr>
            <a:r>
              <a:rPr lang="en-US" altLang="zh-TW" sz="2400" dirty="0" smtClean="0"/>
              <a:t>GG</a:t>
            </a:r>
            <a:r>
              <a:rPr lang="zh-TW" altLang="en-US" sz="2400" dirty="0" smtClean="0"/>
              <a:t> 觀察到 </a:t>
            </a:r>
            <a:r>
              <a:rPr lang="en-US" altLang="zh-TW" sz="2400" dirty="0" smtClean="0"/>
              <a:t>TAB-4869</a:t>
            </a:r>
            <a:r>
              <a:rPr lang="zh-TW" altLang="en-US" sz="2400" dirty="0" smtClean="0"/>
              <a:t> 會從特別的星球開始散播病毒，但他卻不能得知是由哪個星球開始傳遞的，所以只能從某一個星球開始淨化。可以假設兩者同時</a:t>
            </a:r>
            <a:r>
              <a:rPr lang="zh-TW" altLang="en-US" sz="2400" dirty="0" smtClean="0"/>
              <a:t>傳遞且傳遞速度一樣快。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90299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1358537" cy="724989"/>
          </a:xfrm>
        </p:spPr>
        <p:txBody>
          <a:bodyPr>
            <a:normAutofit/>
          </a:bodyPr>
          <a:lstStyle/>
          <a:p>
            <a:r>
              <a:rPr lang="zh-TW" altLang="en-US" b="1" dirty="0" smtClean="0"/>
              <a:t>題目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45920"/>
            <a:ext cx="9601200" cy="48102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 smtClean="0"/>
              <a:t>另外 </a:t>
            </a:r>
            <a:r>
              <a:rPr lang="en-US" altLang="zh-TW" sz="2400" dirty="0" smtClean="0"/>
              <a:t>GG</a:t>
            </a:r>
            <a:r>
              <a:rPr lang="zh-TW" altLang="en-US" sz="2400" dirty="0" smtClean="0"/>
              <a:t> </a:t>
            </a:r>
            <a:r>
              <a:rPr lang="zh-TW" altLang="en-US" sz="2400" dirty="0" smtClean="0"/>
              <a:t>每次總能</a:t>
            </a:r>
            <a:r>
              <a:rPr lang="zh-TW" altLang="en-US" sz="2400" dirty="0" smtClean="0"/>
              <a:t>找出 鄰邊中最佳的路徑（最短） 去淨化鄰近的星球，但一次卻只能選擇一條。</a:t>
            </a:r>
            <a:r>
              <a:rPr lang="zh-TW" altLang="en-US" sz="2400" dirty="0" smtClean="0"/>
              <a:t>發明</a:t>
            </a:r>
            <a:r>
              <a:rPr lang="zh-TW" altLang="en-US" sz="2400" dirty="0"/>
              <a:t> </a:t>
            </a:r>
            <a:r>
              <a:rPr lang="en-US" altLang="zh-TW" sz="2400" dirty="0" smtClean="0"/>
              <a:t>GG</a:t>
            </a:r>
            <a:r>
              <a:rPr lang="zh-TW" altLang="en-US" sz="2400" dirty="0" smtClean="0"/>
              <a:t> 的科學家們希望 </a:t>
            </a:r>
            <a:r>
              <a:rPr lang="en-US" altLang="zh-TW" sz="2400" dirty="0" smtClean="0"/>
              <a:t>GG</a:t>
            </a:r>
            <a:r>
              <a:rPr lang="zh-TW" altLang="en-US" sz="2400" dirty="0" smtClean="0"/>
              <a:t> 能夠保護所有的星球，但 </a:t>
            </a:r>
            <a:r>
              <a:rPr lang="en-US" altLang="zh-TW" sz="2400" dirty="0" smtClean="0"/>
              <a:t>TAB-4869 </a:t>
            </a:r>
            <a:r>
              <a:rPr lang="zh-TW" altLang="en-US" sz="2400" dirty="0" smtClean="0"/>
              <a:t>傳遞的速度過快，所以科學家們想預先知道最慘的情況。</a:t>
            </a:r>
            <a:endParaRPr lang="en-US" altLang="zh-TW" sz="2400" dirty="0" smtClean="0"/>
          </a:p>
          <a:p>
            <a:pPr marL="0" indent="0">
              <a:buNone/>
            </a:pPr>
            <a:r>
              <a:rPr lang="zh-TW" altLang="en-US" sz="2400" dirty="0" smtClean="0"/>
              <a:t>請協助 </a:t>
            </a:r>
            <a:r>
              <a:rPr lang="en-US" altLang="zh-TW" sz="2400" dirty="0" smtClean="0"/>
              <a:t>GG</a:t>
            </a:r>
            <a:r>
              <a:rPr lang="zh-TW" altLang="en-US" sz="2400" dirty="0" smtClean="0"/>
              <a:t> 去計算 </a:t>
            </a:r>
            <a:r>
              <a:rPr lang="zh-TW" altLang="en-US" sz="2400" u="sng" dirty="0" smtClean="0"/>
              <a:t>最</a:t>
            </a:r>
            <a:r>
              <a:rPr lang="zh-TW" altLang="en-US" sz="2400" b="1" u="sng" dirty="0" smtClean="0">
                <a:solidFill>
                  <a:srgbClr val="FF0000"/>
                </a:solidFill>
              </a:rPr>
              <a:t>多</a:t>
            </a:r>
            <a:r>
              <a:rPr lang="zh-TW" altLang="en-US" sz="2400" u="sng" dirty="0" smtClean="0"/>
              <a:t>有幾個星球會受到感染</a:t>
            </a:r>
            <a:r>
              <a:rPr lang="zh-TW" altLang="en-US" sz="2400" dirty="0" smtClean="0"/>
              <a:t>？</a:t>
            </a:r>
            <a:endParaRPr lang="en-US" altLang="zh-TW" sz="2400" dirty="0" smtClean="0"/>
          </a:p>
          <a:p>
            <a:pPr marL="0" indent="0">
              <a:buNone/>
            </a:pPr>
            <a:r>
              <a:rPr lang="zh-TW" altLang="en-US" sz="2400" dirty="0" smtClean="0"/>
              <a:t>注意：若 </a:t>
            </a:r>
            <a:r>
              <a:rPr lang="en-US" altLang="zh-TW" sz="2400" dirty="0" smtClean="0"/>
              <a:t>TAB-4869 </a:t>
            </a:r>
            <a:r>
              <a:rPr lang="zh-TW" altLang="en-US" sz="2400" dirty="0" smtClean="0"/>
              <a:t>及 </a:t>
            </a:r>
            <a:r>
              <a:rPr lang="en-US" altLang="zh-TW" sz="2400" dirty="0" smtClean="0"/>
              <a:t>GG</a:t>
            </a:r>
            <a:r>
              <a:rPr lang="zh-TW" altLang="en-US" sz="2400" dirty="0" smtClean="0"/>
              <a:t> 同時抵達某個星球，則以</a:t>
            </a:r>
            <a:r>
              <a:rPr lang="zh-TW" altLang="en-US" sz="2400" b="1" u="sng" dirty="0" smtClean="0">
                <a:solidFill>
                  <a:srgbClr val="FF0000"/>
                </a:solidFill>
              </a:rPr>
              <a:t>感染為優先</a:t>
            </a:r>
            <a:r>
              <a:rPr lang="zh-TW" altLang="en-US" sz="2400" dirty="0" smtClean="0"/>
              <a:t>。</a:t>
            </a:r>
            <a:endParaRPr lang="zh-TW" altLang="en-US" sz="2400" dirty="0"/>
          </a:p>
        </p:txBody>
      </p:sp>
      <p:pic>
        <p:nvPicPr>
          <p:cNvPr id="1026" name="Picture 2" descr="ãplanet animationãçåçæå°çµæ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6412" y="3767353"/>
            <a:ext cx="3723698" cy="2792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7051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 smtClean="0"/>
              <a:t>作法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 smtClean="0"/>
              <a:t>首先，先將路徑存取。</a:t>
            </a:r>
            <a:endParaRPr lang="en-US" altLang="zh-TW" sz="3200" dirty="0" smtClean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0596262"/>
              </p:ext>
            </p:extLst>
          </p:nvPr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5653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 smtClean="0"/>
              <a:t>作法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 smtClean="0"/>
              <a:t>再來，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先將原本為 </a:t>
            </a:r>
            <a:r>
              <a:rPr lang="en-US" altLang="zh-TW" sz="3200" dirty="0" smtClean="0"/>
              <a:t>0</a:t>
            </a:r>
            <a:r>
              <a:rPr lang="zh-TW" altLang="en-US" sz="3200" dirty="0" smtClean="0"/>
              <a:t> 的部分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更動為 </a:t>
            </a:r>
            <a:r>
              <a:rPr lang="en-US" altLang="zh-TW" sz="3200" dirty="0" smtClean="0"/>
              <a:t>1000</a:t>
            </a:r>
            <a:r>
              <a:rPr lang="zh-TW" altLang="en-US" sz="3200" dirty="0" smtClean="0"/>
              <a:t> 或是更大，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方便尋找各點之間的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最短距離</a:t>
            </a:r>
            <a:r>
              <a:rPr lang="zh-TW" altLang="en-US" sz="3200" dirty="0"/>
              <a:t>。</a:t>
            </a:r>
            <a:endParaRPr lang="en-US" altLang="zh-TW" sz="3200" dirty="0" smtClean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183933"/>
              </p:ext>
            </p:extLst>
          </p:nvPr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1746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 smtClean="0"/>
              <a:t>作法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 smtClean="0"/>
              <a:t>可以使用 </a:t>
            </a:r>
            <a:r>
              <a:rPr lang="en-US" altLang="zh-TW" sz="3200" dirty="0" err="1"/>
              <a:t>i</a:t>
            </a:r>
            <a:r>
              <a:rPr lang="en-US" altLang="zh-TW" sz="3200" dirty="0" smtClean="0"/>
              <a:t>, j, k </a:t>
            </a:r>
            <a:r>
              <a:rPr lang="zh-TW" altLang="en-US" sz="3200" dirty="0" smtClean="0"/>
              <a:t>去模擬。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假設 </a:t>
            </a:r>
            <a:r>
              <a:rPr lang="en-US" altLang="zh-TW" sz="3200" dirty="0" err="1" smtClean="0"/>
              <a:t>i</a:t>
            </a:r>
            <a:r>
              <a:rPr lang="en-US" altLang="zh-TW" sz="3200" dirty="0" smtClean="0"/>
              <a:t> </a:t>
            </a:r>
            <a:r>
              <a:rPr lang="zh-TW" altLang="en-US" sz="3200" dirty="0" smtClean="0"/>
              <a:t>到</a:t>
            </a:r>
            <a:r>
              <a:rPr lang="en-US" altLang="zh-TW" sz="3200" dirty="0"/>
              <a:t> </a:t>
            </a:r>
            <a:r>
              <a:rPr lang="en-US" altLang="zh-TW" sz="3200" dirty="0" smtClean="0"/>
              <a:t>j </a:t>
            </a:r>
            <a:r>
              <a:rPr lang="zh-TW" altLang="en-US" sz="3200" dirty="0" smtClean="0"/>
              <a:t>再經由 </a:t>
            </a:r>
            <a:r>
              <a:rPr lang="en-US" altLang="zh-TW" sz="3200" dirty="0" smtClean="0"/>
              <a:t>j </a:t>
            </a:r>
            <a:r>
              <a:rPr lang="zh-TW" altLang="en-US" sz="3200" dirty="0" smtClean="0"/>
              <a:t>到 </a:t>
            </a:r>
            <a:r>
              <a:rPr lang="en-US" altLang="zh-TW" sz="3200" dirty="0" smtClean="0"/>
              <a:t>k </a:t>
            </a:r>
            <a:r>
              <a:rPr lang="zh-TW" altLang="en-US" sz="3200" dirty="0" smtClean="0"/>
              <a:t>時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若比 </a:t>
            </a:r>
            <a:r>
              <a:rPr lang="en-US" altLang="zh-TW" sz="3200" dirty="0"/>
              <a:t>i</a:t>
            </a:r>
            <a:r>
              <a:rPr lang="en-US" altLang="zh-TW" sz="3200" dirty="0" smtClean="0"/>
              <a:t> </a:t>
            </a:r>
            <a:r>
              <a:rPr lang="zh-TW" altLang="en-US" sz="3200" dirty="0" smtClean="0"/>
              <a:t>直接到 </a:t>
            </a:r>
            <a:r>
              <a:rPr lang="en-US" altLang="zh-TW" sz="3200" dirty="0" smtClean="0"/>
              <a:t>k</a:t>
            </a:r>
            <a:r>
              <a:rPr lang="zh-TW" altLang="en-US" sz="3200" dirty="0" smtClean="0"/>
              <a:t> 還要快時，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就將 </a:t>
            </a:r>
            <a:r>
              <a:rPr lang="en-US" altLang="zh-TW" sz="3200" dirty="0"/>
              <a:t>i</a:t>
            </a:r>
            <a:r>
              <a:rPr lang="en-US" altLang="zh-TW" sz="3200" dirty="0" smtClean="0"/>
              <a:t> </a:t>
            </a:r>
            <a:r>
              <a:rPr lang="zh-TW" altLang="en-US" sz="3200" dirty="0" smtClean="0"/>
              <a:t>到 </a:t>
            </a:r>
            <a:r>
              <a:rPr lang="en-US" altLang="zh-TW" sz="3200" dirty="0" smtClean="0"/>
              <a:t>k</a:t>
            </a:r>
            <a:r>
              <a:rPr lang="zh-TW" altLang="en-US" sz="3200" dirty="0" smtClean="0"/>
              <a:t> 的數值更新為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en-US" altLang="zh-TW" sz="3200" dirty="0" err="1" smtClean="0"/>
              <a:t>i</a:t>
            </a:r>
            <a:r>
              <a:rPr lang="en-US" altLang="zh-TW" sz="3200" dirty="0" smtClean="0"/>
              <a:t> </a:t>
            </a:r>
            <a:r>
              <a:rPr lang="zh-TW" altLang="en-US" sz="3200" dirty="0" smtClean="0"/>
              <a:t>到 </a:t>
            </a:r>
            <a:r>
              <a:rPr lang="en-US" altLang="zh-TW" sz="3200" dirty="0" smtClean="0"/>
              <a:t>j </a:t>
            </a:r>
            <a:r>
              <a:rPr lang="zh-TW" altLang="en-US" sz="3200" dirty="0" smtClean="0"/>
              <a:t>再到 </a:t>
            </a:r>
            <a:r>
              <a:rPr lang="en-US" altLang="zh-TW" sz="3200" dirty="0" smtClean="0"/>
              <a:t>k</a:t>
            </a:r>
            <a:r>
              <a:rPr lang="zh-TW" altLang="en-US" sz="3200" dirty="0" smtClean="0"/>
              <a:t> 的距離。</a:t>
            </a:r>
            <a:r>
              <a:rPr lang="en-US" altLang="zh-TW" sz="3200" dirty="0" smtClean="0"/>
              <a:t> </a:t>
            </a: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055011"/>
              </p:ext>
            </p:extLst>
          </p:nvPr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182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 smtClean="0"/>
              <a:t>作法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4250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 smtClean="0"/>
              <a:t>以 </a:t>
            </a:r>
            <a:r>
              <a:rPr lang="en-US" altLang="zh-TW" sz="3200" dirty="0" smtClean="0"/>
              <a:t>i = 1, j = 3, k = 4 </a:t>
            </a:r>
            <a:r>
              <a:rPr lang="zh-TW" altLang="en-US" sz="3200" dirty="0" smtClean="0"/>
              <a:t>為例：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en-US" altLang="zh-TW" sz="3200" dirty="0" smtClean="0"/>
              <a:t>1 </a:t>
            </a:r>
            <a:r>
              <a:rPr lang="zh-TW" altLang="en-US" sz="3200" dirty="0" smtClean="0"/>
              <a:t>到 </a:t>
            </a:r>
            <a:r>
              <a:rPr lang="en-US" altLang="zh-TW" sz="3200" dirty="0" smtClean="0"/>
              <a:t>3 </a:t>
            </a:r>
            <a:r>
              <a:rPr lang="zh-TW" altLang="en-US" sz="3200" dirty="0" smtClean="0"/>
              <a:t>的距離為 </a:t>
            </a:r>
            <a:r>
              <a:rPr lang="en-US" altLang="zh-TW" sz="3200" dirty="0" smtClean="0"/>
              <a:t>1</a:t>
            </a:r>
            <a:r>
              <a:rPr lang="zh-TW" altLang="en-US" sz="3200" dirty="0" smtClean="0"/>
              <a:t>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en-US" altLang="zh-TW" sz="3200" dirty="0" smtClean="0"/>
              <a:t>3 </a:t>
            </a:r>
            <a:r>
              <a:rPr lang="zh-TW" altLang="en-US" sz="3200" dirty="0" smtClean="0"/>
              <a:t>到 </a:t>
            </a:r>
            <a:r>
              <a:rPr lang="en-US" altLang="zh-TW" sz="3200" dirty="0" smtClean="0"/>
              <a:t>4 </a:t>
            </a:r>
            <a:r>
              <a:rPr lang="zh-TW" altLang="en-US" sz="3200" dirty="0" smtClean="0"/>
              <a:t>的距離為 </a:t>
            </a:r>
            <a:r>
              <a:rPr lang="en-US" altLang="zh-TW" sz="3200" dirty="0" smtClean="0"/>
              <a:t>1</a:t>
            </a:r>
            <a:r>
              <a:rPr lang="zh-TW" altLang="en-US" sz="3200" dirty="0" smtClean="0"/>
              <a:t>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而 </a:t>
            </a:r>
            <a:r>
              <a:rPr lang="en-US" altLang="zh-TW" sz="3200" dirty="0" smtClean="0"/>
              <a:t>1 </a:t>
            </a:r>
            <a:r>
              <a:rPr lang="zh-TW" altLang="en-US" sz="3200" dirty="0" smtClean="0"/>
              <a:t>到 </a:t>
            </a:r>
            <a:r>
              <a:rPr lang="en-US" altLang="zh-TW" sz="3200" dirty="0" smtClean="0"/>
              <a:t>4 </a:t>
            </a:r>
            <a:r>
              <a:rPr lang="zh-TW" altLang="en-US" sz="3200" dirty="0" smtClean="0"/>
              <a:t>距離為 </a:t>
            </a:r>
            <a:r>
              <a:rPr lang="en-US" altLang="zh-TW" sz="3200" dirty="0" smtClean="0"/>
              <a:t>1000</a:t>
            </a:r>
            <a:r>
              <a:rPr lang="zh-TW" altLang="en-US" sz="3200" dirty="0" smtClean="0"/>
              <a:t>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en-US" altLang="zh-TW" sz="3200" dirty="0" smtClean="0"/>
              <a:t>2 &lt; 1000 </a:t>
            </a:r>
            <a:r>
              <a:rPr lang="zh-TW" altLang="en-US" sz="3200" dirty="0" smtClean="0"/>
              <a:t>所以 </a:t>
            </a:r>
            <a:r>
              <a:rPr lang="en-US" altLang="zh-TW" sz="3200" dirty="0" smtClean="0"/>
              <a:t>1 </a:t>
            </a:r>
            <a:r>
              <a:rPr lang="zh-TW" altLang="en-US" sz="3200" dirty="0" smtClean="0"/>
              <a:t>到 </a:t>
            </a:r>
            <a:r>
              <a:rPr lang="en-US" altLang="zh-TW" sz="3200" dirty="0" smtClean="0"/>
              <a:t>4 </a:t>
            </a:r>
          </a:p>
          <a:p>
            <a:pPr marL="0" indent="0">
              <a:buNone/>
            </a:pPr>
            <a:r>
              <a:rPr lang="zh-TW" altLang="en-US" sz="3200" dirty="0" smtClean="0"/>
              <a:t>的距離更動為 </a:t>
            </a:r>
            <a:r>
              <a:rPr lang="en-US" altLang="zh-TW" sz="3200" dirty="0" smtClean="0"/>
              <a:t>2</a:t>
            </a:r>
            <a:r>
              <a:rPr lang="zh-TW" altLang="en-US" sz="3200" dirty="0" smtClean="0"/>
              <a:t>。</a:t>
            </a:r>
            <a:endParaRPr lang="en-US" altLang="zh-TW" sz="3200" dirty="0" smtClean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9728201" y="1949642"/>
            <a:ext cx="662708" cy="568036"/>
          </a:xfrm>
          <a:prstGeom prst="rect">
            <a:avLst/>
          </a:prstGeom>
          <a:solidFill>
            <a:srgbClr val="DBDB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9809018" y="2072794"/>
            <a:ext cx="4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115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 smtClean="0"/>
              <a:t>作法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4250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 smtClean="0"/>
              <a:t>最後出來的圖形為</a:t>
            </a:r>
            <a:r>
              <a:rPr lang="zh-TW" altLang="en-US" sz="3200" dirty="0"/>
              <a:t>：</a:t>
            </a:r>
            <a:endParaRPr lang="en-US" altLang="zh-TW" sz="3200" dirty="0" smtClean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204670"/>
              </p:ext>
            </p:extLst>
          </p:nvPr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6874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52055"/>
          </a:xfrm>
        </p:spPr>
        <p:txBody>
          <a:bodyPr>
            <a:normAutofit/>
          </a:bodyPr>
          <a:lstStyle/>
          <a:p>
            <a:r>
              <a:rPr lang="zh-TW" altLang="en-US" b="1" dirty="0" smtClean="0"/>
              <a:t>作法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676400"/>
            <a:ext cx="9601200" cy="42502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 smtClean="0"/>
              <a:t>接下來就能假設所有點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都已經連接，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就可以判斷最佳點去散播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或是直接暴力拆開，</a:t>
            </a:r>
            <a:endParaRPr lang="en-US" altLang="zh-TW" sz="3200" dirty="0" smtClean="0"/>
          </a:p>
          <a:p>
            <a:pPr marL="0" indent="0">
              <a:buNone/>
            </a:pPr>
            <a:r>
              <a:rPr lang="zh-TW" altLang="en-US" sz="3200" dirty="0" smtClean="0"/>
              <a:t>一個一個去判別求解。</a:t>
            </a:r>
            <a:endParaRPr lang="en-US" altLang="zh-TW" sz="3200" dirty="0" smtClean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/>
        </p:nvGraphicFramePr>
        <p:xfrm>
          <a:off x="6172200" y="1007532"/>
          <a:ext cx="5172366" cy="49191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62061">
                  <a:extLst>
                    <a:ext uri="{9D8B030D-6E8A-4147-A177-3AD203B41FA5}">
                      <a16:colId xmlns:a16="http://schemas.microsoft.com/office/drawing/2014/main" val="1191583690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4279839952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373433457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64457835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2184233574"/>
                    </a:ext>
                  </a:extLst>
                </a:gridCol>
                <a:gridCol w="862061">
                  <a:extLst>
                    <a:ext uri="{9D8B030D-6E8A-4147-A177-3AD203B41FA5}">
                      <a16:colId xmlns:a16="http://schemas.microsoft.com/office/drawing/2014/main" val="3705345757"/>
                    </a:ext>
                  </a:extLst>
                </a:gridCol>
              </a:tblGrid>
              <a:tr h="819856"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2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3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4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5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381280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1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957087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2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961557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3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8961621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4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7974593"/>
                  </a:ext>
                </a:extLst>
              </a:tr>
              <a:tr h="819856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/>
                        <a:t>5</a:t>
                      </a:r>
                      <a:endParaRPr lang="zh-TW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 smtClean="0"/>
                        <a:t>２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smtClean="0"/>
                        <a:t>1000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949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4214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137</TotalTime>
  <Words>782</Words>
  <Application>Microsoft Office PowerPoint</Application>
  <PresentationFormat>寬螢幕</PresentationFormat>
  <Paragraphs>333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微軟正黑體</vt:lpstr>
      <vt:lpstr>新細明體</vt:lpstr>
      <vt:lpstr>Calibri</vt:lpstr>
      <vt:lpstr>Franklin Gothic Book</vt:lpstr>
      <vt:lpstr>Crop</vt:lpstr>
      <vt:lpstr>Program Exercise #8</vt:lpstr>
      <vt:lpstr>題目</vt:lpstr>
      <vt:lpstr>題目</vt:lpstr>
      <vt:lpstr>作法</vt:lpstr>
      <vt:lpstr>作法</vt:lpstr>
      <vt:lpstr>作法</vt:lpstr>
      <vt:lpstr>作法</vt:lpstr>
      <vt:lpstr>作法</vt:lpstr>
      <vt:lpstr>作法</vt:lpstr>
      <vt:lpstr>作法</vt:lpstr>
      <vt:lpstr>作法</vt:lpstr>
    </vt:vector>
  </TitlesOfParts>
  <Company>大同世界科技股份有限公司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Exercise #2</dc:title>
  <dc:creator>林品秀 Torrance Lin</dc:creator>
  <cp:lastModifiedBy>林品秀 Torrance Lin</cp:lastModifiedBy>
  <cp:revision>32</cp:revision>
  <dcterms:created xsi:type="dcterms:W3CDTF">2019-07-26T02:49:03Z</dcterms:created>
  <dcterms:modified xsi:type="dcterms:W3CDTF">2019-07-29T03:42:58Z</dcterms:modified>
</cp:coreProperties>
</file>

<file path=docProps/thumbnail.jpeg>
</file>